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31-07-20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ICAL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ENTOMOLOGY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600"/>
              <a:t> Transmission of arthropod – borne diseases </a:t>
            </a:r>
          </a:p>
          <a:p>
            <a:pPr lvl="0">
              <a:buNone/>
            </a:pPr>
            <a:r>
              <a:rPr sz="3600"/>
              <a:t>             1. Direct contact </a:t>
            </a:r>
          </a:p>
          <a:p>
            <a:pPr lvl="0">
              <a:buNone/>
            </a:pPr>
            <a:r>
              <a:rPr sz="3600"/>
              <a:t>             2. Mechanical transmission </a:t>
            </a:r>
          </a:p>
          <a:p>
            <a:pPr lvl="0">
              <a:buNone/>
            </a:pPr>
            <a:r>
              <a:rPr sz="3600"/>
              <a:t>             3. Biological transmission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/>
              <a:t>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arthropod control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428596" y="2428868"/>
            <a:ext cx="8229600" cy="32794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rabicPeriod"/>
            </a:pPr>
            <a:r>
              <a:rPr sz="3600"/>
              <a:t>Environmental control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/>
              <a:t>Chemical control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/>
              <a:t>Biological control </a:t>
            </a:r>
          </a:p>
          <a:p>
            <a:pPr marL="742950" lvl="0" indent="-742950">
              <a:buFont typeface="Calibri"/>
              <a:buAutoNum type="arabicPeriod"/>
            </a:pPr>
            <a:r>
              <a:rPr sz="3600"/>
              <a:t>Genetic control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Mosquito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4000"/>
              <a:t> Mosquito control measures </a:t>
            </a:r>
          </a:p>
          <a:p>
            <a:pPr lvl="0">
              <a:buNone/>
            </a:pPr>
            <a:r>
              <a:rPr sz="4000"/>
              <a:t>    </a:t>
            </a:r>
            <a:r>
              <a:rPr sz="3600"/>
              <a:t>1. Anti -larval measures </a:t>
            </a:r>
          </a:p>
          <a:p>
            <a:pPr lvl="0">
              <a:buNone/>
            </a:pPr>
            <a:r>
              <a:rPr sz="3600"/>
              <a:t>             a) Environmental control  </a:t>
            </a:r>
          </a:p>
          <a:p>
            <a:pPr lvl="0">
              <a:buNone/>
            </a:pPr>
            <a:r>
              <a:rPr sz="3600"/>
              <a:t>             b) Chemical control </a:t>
            </a:r>
          </a:p>
          <a:p>
            <a:pPr lvl="0">
              <a:buNone/>
            </a:pPr>
            <a:r>
              <a:rPr sz="3600"/>
              <a:t>             c) Biological control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500034" y="2428868"/>
            <a:ext cx="8229600" cy="356522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2. Anti – adult measures </a:t>
            </a:r>
          </a:p>
          <a:p>
            <a:pPr lvl="0">
              <a:buNone/>
            </a:pPr>
            <a:r>
              <a:rPr sz="3600"/>
              <a:t>           a) Residual sprays  </a:t>
            </a:r>
          </a:p>
          <a:p>
            <a:pPr lvl="0">
              <a:buNone/>
            </a:pPr>
            <a:r>
              <a:rPr sz="3600"/>
              <a:t>           b) Space sprays  </a:t>
            </a:r>
          </a:p>
          <a:p>
            <a:pPr lvl="0">
              <a:buNone/>
            </a:pPr>
            <a:r>
              <a:rPr sz="3600"/>
              <a:t>           c) Genetic control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3. Protection against mosquito bite </a:t>
            </a:r>
          </a:p>
          <a:p>
            <a:pPr lvl="0">
              <a:buNone/>
            </a:pPr>
            <a:r>
              <a:rPr sz="3600"/>
              <a:t>           </a:t>
            </a:r>
          </a:p>
          <a:p>
            <a:pPr lvl="0">
              <a:buNone/>
            </a:pPr>
            <a:r>
              <a:rPr sz="3600"/>
              <a:t>           a) Mosquito net  </a:t>
            </a:r>
          </a:p>
          <a:p>
            <a:pPr lvl="0">
              <a:buNone/>
            </a:pPr>
            <a:r>
              <a:rPr sz="3600"/>
              <a:t>           b) Screening </a:t>
            </a:r>
          </a:p>
          <a:p>
            <a:pPr lvl="0">
              <a:buNone/>
            </a:pPr>
            <a:r>
              <a:rPr sz="3600"/>
              <a:t>           c) Repellents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ZOONOSES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/>
          </a:p>
          <a:p>
            <a:pPr lvl="0">
              <a:buNone/>
            </a:pPr>
            <a:r>
              <a:rPr sz="3200"/>
              <a:t>           The WHO records more than 150 diseases and infection of animals communicable to man – these are termed “ zoonoses”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     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Of Zoonoses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lphaLcParenR"/>
            </a:pPr>
            <a:r>
              <a:rPr sz="3600"/>
              <a:t> Control in animals </a:t>
            </a:r>
          </a:p>
          <a:p>
            <a:pPr marL="742950" lvl="0" indent="-742950">
              <a:buFont typeface="Calibri"/>
              <a:buAutoNum type="alphaLcParenR"/>
            </a:pPr>
            <a:endParaRPr/>
          </a:p>
          <a:p>
            <a:pPr marL="742950" lvl="0" indent="-742950">
              <a:buFont typeface="Calibri"/>
              <a:buAutoNum type="alphaLcParenR"/>
            </a:pPr>
            <a:r>
              <a:rPr sz="3600"/>
              <a:t> Control of vehicles of transmission </a:t>
            </a:r>
          </a:p>
          <a:p>
            <a:pPr marL="742950" lvl="0" indent="-742950">
              <a:buFont typeface="Calibri"/>
              <a:buAutoNum type="alphaLcParenR"/>
            </a:pPr>
            <a:endParaRPr/>
          </a:p>
          <a:p>
            <a:pPr marL="742950" lvl="0" indent="-742950">
              <a:buFont typeface="Calibri"/>
              <a:buAutoNum type="alphaLcParenR"/>
            </a:pPr>
            <a:r>
              <a:rPr sz="3600"/>
              <a:t> Prevention and treatment in man </a:t>
            </a:r>
          </a:p>
          <a:p>
            <a:pPr marL="742950" lvl="0" indent="-742950">
              <a:buFont typeface="Calibri"/>
              <a:buAutoNum type="alphaLcParenR"/>
            </a:pPr>
            <a:endParaRPr/>
          </a:p>
          <a:p>
            <a:pPr marL="742950" lvl="0" indent="-742950">
              <a:buNone/>
            </a:pPr>
            <a:r>
              <a:rPr sz="3600"/>
              <a:t>                        ***********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157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MEDICAL ENTOMOLOGY </vt:lpstr>
      <vt:lpstr>  Principles of arthropod control </vt:lpstr>
      <vt:lpstr>  Mosquito </vt:lpstr>
      <vt:lpstr>Slide 4</vt:lpstr>
      <vt:lpstr>Slide 5</vt:lpstr>
      <vt:lpstr>                 ZOONOSES </vt:lpstr>
      <vt:lpstr>        Control Of Zoonoses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MEICAL ENTOMOLOGY </dc:title>
  <dc:creator>Dept. Of CM</dc:creator>
  <cp:lastModifiedBy>Dept. Of CM</cp:lastModifiedBy>
  <cp:revision>5</cp:revision>
  <dcterms:created xsi:type="dcterms:W3CDTF">2006-08-16T00:00:00Z</dcterms:created>
  <dcterms:modified xsi:type="dcterms:W3CDTF">2020-07-31T07:54:00Z</dcterms:modified>
</cp:coreProperties>
</file>